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79" r:id="rId6"/>
    <p:sldId id="280" r:id="rId7"/>
    <p:sldId id="281" r:id="rId8"/>
    <p:sldId id="274" r:id="rId9"/>
    <p:sldId id="27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5E9744-5F10-445B-93B7-47EE890B961C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4619F2-6917-4234-B834-B72BC13EF7A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99592" y="548679"/>
            <a:ext cx="7559675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«Покровский лицей»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Абдулинского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1700808"/>
            <a:ext cx="7631113" cy="273630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Презентация к уроку химии </a:t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>
                <a:effectLst/>
              </a:rPr>
              <a:t>Строение, классификация, изомерия, номенклатура и получение альдегидов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УМК: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Габриелян О. С. Химия. 10 класс. Базовый </a:t>
            </a:r>
            <a:r>
              <a:rPr lang="ru-RU" sz="2800" dirty="0" smtClean="0">
                <a:effectLst/>
              </a:rPr>
              <a:t>уровень.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851920" y="4941888"/>
            <a:ext cx="50412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Автор:  Шайхрамова Зульфия Шамсулловна,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учитель химии</a:t>
            </a:r>
          </a:p>
        </p:txBody>
      </p:sp>
    </p:spTree>
    <p:extLst>
      <p:ext uri="{BB962C8B-B14F-4D97-AF65-F5344CB8AC3E}">
        <p14:creationId xmlns:p14="http://schemas.microsoft.com/office/powerpoint/2010/main" val="8714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изучение строения, классификации, изомерии, номенклатуры и получения альдегидов</a:t>
            </a:r>
          </a:p>
        </p:txBody>
      </p:sp>
      <p:pic>
        <p:nvPicPr>
          <p:cNvPr id="4" name="Picture 3" descr="D:\Мои документы\Ирина\анимашки\911a78d7c5d88589c7b5a195265f297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13287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141"/>
            <a:ext cx="1630114" cy="156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53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Задачи </a:t>
            </a:r>
            <a:r>
              <a:rPr lang="ru-RU" b="1" dirty="0"/>
              <a:t>урока: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rgbClr val="0000FF"/>
                </a:solidFill>
              </a:rPr>
              <a:t>Образовательная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 smtClean="0"/>
              <a:t>изучить </a:t>
            </a:r>
            <a:r>
              <a:rPr lang="ru-RU" dirty="0"/>
              <a:t>строение молекул, классификацию, изомерию, номенклатуру и получение альдегидов, познакомить с важнейшими представителями альдегидов; изучить особенности строения карбонильной группы</a:t>
            </a:r>
          </a:p>
          <a:p>
            <a:r>
              <a:rPr lang="ru-RU" i="1" dirty="0" smtClean="0">
                <a:solidFill>
                  <a:srgbClr val="0000FF"/>
                </a:solidFill>
              </a:rPr>
              <a:t>Воспитательная</a:t>
            </a:r>
            <a:r>
              <a:rPr lang="ru-RU" i="1" dirty="0">
                <a:solidFill>
                  <a:srgbClr val="0000FF"/>
                </a:solidFill>
              </a:rPr>
              <a:t>: </a:t>
            </a:r>
            <a:r>
              <a:rPr lang="ru-RU" dirty="0"/>
              <a:t>сформировать у обучающихся целостное мировоззрение, ценности  здорового и безопасного образа жизни</a:t>
            </a:r>
          </a:p>
          <a:p>
            <a:r>
              <a:rPr lang="ru-RU" i="1" dirty="0"/>
              <a:t> </a:t>
            </a:r>
            <a:r>
              <a:rPr lang="ru-RU" i="1" dirty="0">
                <a:solidFill>
                  <a:srgbClr val="0000FF"/>
                </a:solidFill>
              </a:rPr>
              <a:t>Развивающие: </a:t>
            </a:r>
            <a:r>
              <a:rPr lang="ru-RU" dirty="0"/>
              <a:t>способствовать развитию мышления и познавательных способностей, навыков постановки и поиска решения проблем; формировать умение анализировать и делать выводы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72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8608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Алгоритм составления названий альдегидов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 smtClean="0"/>
              <a:t>Найдите </a:t>
            </a:r>
            <a:r>
              <a:rPr lang="ru-RU" sz="2800" dirty="0"/>
              <a:t>главную углеродную цепь - это самая длинная цепь атомов углерода, включающая атом углерода альдегидной группы. </a:t>
            </a:r>
          </a:p>
          <a:p>
            <a:pPr lvl="0"/>
            <a:r>
              <a:rPr lang="ru-RU" sz="2800" dirty="0"/>
              <a:t>Пронумеруйте атомы углерода в главной цепи, начиная с атома углерода альдегидной группы. </a:t>
            </a:r>
          </a:p>
          <a:p>
            <a:pPr lvl="0"/>
            <a:r>
              <a:rPr lang="ru-RU" sz="2800" dirty="0"/>
              <a:t>Назовите соединение по алгоритму для углеводородов. </a:t>
            </a:r>
          </a:p>
          <a:p>
            <a:pPr lvl="0"/>
            <a:r>
              <a:rPr lang="ru-RU" sz="2800" dirty="0"/>
              <a:t>В конце названия допишите суффикс -аль.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10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2411413" y="4724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2484438" y="49418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V="1">
            <a:off x="7812088" y="7100888"/>
            <a:ext cx="144462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644366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7740650" y="28527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19"/>
          <a:stretch/>
        </p:blipFill>
        <p:spPr bwMode="auto">
          <a:xfrm>
            <a:off x="746402" y="5597236"/>
            <a:ext cx="5964772" cy="10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92" r="16603" b="15070"/>
          <a:stretch/>
        </p:blipFill>
        <p:spPr bwMode="auto">
          <a:xfrm>
            <a:off x="755576" y="4004320"/>
            <a:ext cx="460851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t="58048" r="25659" b="29986"/>
          <a:stretch/>
        </p:blipFill>
        <p:spPr bwMode="auto">
          <a:xfrm>
            <a:off x="755576" y="2708920"/>
            <a:ext cx="4107582" cy="113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" r="42866" b="85435"/>
          <a:stretch/>
        </p:blipFill>
        <p:spPr bwMode="auto">
          <a:xfrm>
            <a:off x="755576" y="1268760"/>
            <a:ext cx="4107582" cy="135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Самопроверка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411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452" y="332656"/>
            <a:ext cx="8229600" cy="1068728"/>
          </a:xfrm>
        </p:spPr>
        <p:txBody>
          <a:bodyPr/>
          <a:lstStyle/>
          <a:p>
            <a:r>
              <a:rPr lang="ru-RU" dirty="0" smtClean="0"/>
              <a:t>Изомерия</a:t>
            </a:r>
            <a:endParaRPr lang="ru-RU" dirty="0"/>
          </a:p>
        </p:txBody>
      </p:sp>
      <p:pic>
        <p:nvPicPr>
          <p:cNvPr id="2050" name="Picture 2" descr="C:\Users\user\YandexDisk\Скриншоты\2017-01-30_14-15-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27239"/>
            <a:ext cx="7821384" cy="453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845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зомеры </a:t>
            </a:r>
            <a:r>
              <a:rPr lang="ru-RU" dirty="0" err="1"/>
              <a:t>бутаналя</a:t>
            </a:r>
            <a:r>
              <a:rPr lang="ru-RU" dirty="0"/>
              <a:t> 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2"/>
          <a:stretch/>
        </p:blipFill>
        <p:spPr bwMode="auto">
          <a:xfrm>
            <a:off x="539552" y="2946648"/>
            <a:ext cx="3313424" cy="196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" r="3115" b="6896"/>
          <a:stretch/>
        </p:blipFill>
        <p:spPr bwMode="auto">
          <a:xfrm>
            <a:off x="4261338" y="2996952"/>
            <a:ext cx="4684584" cy="192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666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0" y="92867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50825" y="2060575"/>
            <a:ext cx="85693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/>
              <a:t>§11. Альдегиды и кетоны.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Повторить </a:t>
            </a:r>
            <a:r>
              <a:rPr lang="ru-RU" sz="3200" dirty="0"/>
              <a:t>записи в тетрадях.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/>
              <a:t>Написать все возможные изомеры </a:t>
            </a:r>
            <a:r>
              <a:rPr lang="ru-RU" sz="3200" dirty="0" err="1"/>
              <a:t>пентаналя</a:t>
            </a:r>
            <a:r>
              <a:rPr lang="ru-RU" sz="3200" dirty="0"/>
              <a:t>, </a:t>
            </a:r>
            <a:r>
              <a:rPr lang="ru-RU" sz="3200" dirty="0" err="1"/>
              <a:t>гексаналя</a:t>
            </a:r>
            <a:r>
              <a:rPr lang="ru-RU" sz="3200" dirty="0"/>
              <a:t> и назвать их.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10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927100"/>
          </a:xfrm>
        </p:spPr>
        <p:txBody>
          <a:bodyPr/>
          <a:lstStyle/>
          <a:p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Список</a:t>
            </a:r>
            <a:r>
              <a:rPr lang="ru-RU" alt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используемых</a:t>
            </a:r>
            <a:r>
              <a:rPr lang="ru-RU" alt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источников</a:t>
            </a:r>
            <a:endParaRPr lang="ru-RU" alt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396081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Габриелян </a:t>
            </a:r>
            <a:r>
              <a:rPr lang="ru-RU" sz="2400" dirty="0"/>
              <a:t>О. С. Химия. 10 класс. Базовый уровень: учебник . 4-е изд., стереотип. – М. : Дрофа, 2016.</a:t>
            </a:r>
          </a:p>
          <a:p>
            <a:r>
              <a:rPr lang="ru-RU" sz="2400" dirty="0" smtClean="0"/>
              <a:t>Химия</a:t>
            </a:r>
            <a:r>
              <a:rPr lang="ru-RU" sz="2400" dirty="0"/>
              <a:t>. 11 класс. Учеб. для </a:t>
            </a:r>
            <a:r>
              <a:rPr lang="ru-RU" sz="2400" dirty="0" err="1"/>
              <a:t>общеобразоват</a:t>
            </a:r>
            <a:r>
              <a:rPr lang="ru-RU" sz="2400" dirty="0"/>
              <a:t>. учеб. Заведений /</a:t>
            </a:r>
          </a:p>
          <a:p>
            <a:r>
              <a:rPr lang="ru-RU" sz="2400" dirty="0" smtClean="0"/>
              <a:t>Габриелян </a:t>
            </a:r>
            <a:r>
              <a:rPr lang="ru-RU" sz="2400" dirty="0"/>
              <a:t>О.С., Остроумов И.Г. Химия.10 класс: Настольная книга учителя. - М.: Дрофа, 2004.</a:t>
            </a:r>
          </a:p>
          <a:p>
            <a:pPr marL="0" indent="0" algn="just"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92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129</TotalTime>
  <Words>215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Презентация к уроку химии  «Строение, классификация, изомерия, номенклатура и получение альдегидов»  УМК: Габриелян О. С. Химия. 10 класс. Базовый уровень.</vt:lpstr>
      <vt:lpstr>Цель урока</vt:lpstr>
      <vt:lpstr>   Задачи урока: </vt:lpstr>
      <vt:lpstr>Алгоритм составления названий альдегидов </vt:lpstr>
      <vt:lpstr>Самопроверка</vt:lpstr>
      <vt:lpstr>Изомерия</vt:lpstr>
      <vt:lpstr>Изомеры бутаналя </vt:lpstr>
      <vt:lpstr>Презентация PowerPoint</vt:lpstr>
      <vt:lpstr>Список используемых источников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химии  «Свойства и применение фенола»  УМК: Габриелян О. С. Химия. 10 класс. Базовый уровень.</dc:title>
  <dc:creator>Шайхрамова З.Ш.</dc:creator>
  <cp:lastModifiedBy>user</cp:lastModifiedBy>
  <cp:revision>14</cp:revision>
  <dcterms:created xsi:type="dcterms:W3CDTF">2017-01-30T07:27:27Z</dcterms:created>
  <dcterms:modified xsi:type="dcterms:W3CDTF">2017-01-31T16:20:46Z</dcterms:modified>
</cp:coreProperties>
</file>